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6215BB-4586-40B1-8D5D-56A41AF70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DD852D-4AE2-4A1D-8EBD-612A7FB545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E13B71-368B-4CAA-B611-191E720C8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33F3F4-F41C-4BAB-871F-73C2C6CBA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C9987C-6BE0-4101-8173-F7CB68493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56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E00F78-EBF3-4500-8267-BBC4DE910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E7EB70A-F25D-4FFF-AF7E-E0CD63E7C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628BB0-0812-4501-9514-FC2960450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3ED9BC-E848-4B1C-A5BD-3274056CA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8F79D8-2804-44F1-9853-00DA8EED5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896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E5FA90F-E304-4580-BEA2-32E0138DC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22FED7-345D-4585-BE5F-22FF9713F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30C42E-ED5A-4AD8-BAD8-1ED5F94FB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71BD75-ED35-44E2-8B23-E269062AE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860E6D-FBB4-4D17-9890-ACE7D1B35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63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80026-22DD-4AC5-BA23-C472D6D5B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91956F-FC25-4A35-B980-DA32A2D1D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06AAFA-D46B-453C-BCCE-3AE8D9DD2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B69A58-2FAA-4B3D-A626-BD16DCE27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0121EF-0F3D-4E78-BBDF-D2DD3DE2F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23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6AB72-1307-42A8-9E54-266F5FEBA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FBBF8A-7D76-475D-84D2-A3F38A322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FFFBC6-0305-409F-880D-312B765B5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3CEE60-952D-4819-88D0-94DBAD490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297DBB-D4DD-4234-B17F-7CDE06E8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49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B5C53-79F2-4E35-B657-60FE8871A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936A5D-D347-4F47-8C86-56364C7F60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DE81EF-454D-46B0-B2E5-01C0927BC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A734E9-FE57-44ED-9290-A21E50799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C7C88-DB80-432D-BE67-2F8970509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895E87-B642-4564-BAC4-8142A058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387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61244B-AB11-45F5-86B6-81E7664C5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E87A1-AD06-439D-946D-95D9E8693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93939F-8658-49A9-BD2E-50A169DD9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B9DD200-0F73-4C18-878F-ECAE8398E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545C2D-50AD-4EFE-86BC-65E6CD510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C4BFD4E-D5A7-4DFF-9330-9C73E7A84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964BC0F-D5FC-46A0-B3D8-74E6C692F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69255D3-C2D9-4EDE-B11F-9C063ED2A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35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D549A-7220-4F59-8719-556806839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6DD26F3-21AC-4376-96B1-2685F5D5B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653E88-DB7B-4545-B151-B0FD08075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119296A-8359-4DEB-82DC-BBB681130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4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78E1E50-1D42-45BF-8481-397DCE79B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1BF4442-8724-497F-81B5-874A72699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D38E5E-741D-4EA9-B5AC-7A9BEC73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28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94AFC8-BDAC-47F4-A4FE-2969CEF75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7EB86E-7A9C-4E8C-8E4A-3E4A60E54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8A0392-2421-45D4-9917-52A1AD3C5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55EC4A-E6F0-4CF2-88E9-28F44B0D3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C14005-01EA-4AC3-981F-B8FDACDC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51524F-19B2-4821-9957-8004F95FB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83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4C2C5-A217-4E48-A3A8-613DAEA0E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DC09CC-E2E5-40DA-8C2E-8E420C98AE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8EB9E5-DDF8-4E34-9E5B-5601FB9DD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43F6FC-CDEA-4C4E-B927-B7B0F4835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51B198-90FD-4B07-827A-1091D19FE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2DB8F6-F414-4926-98AA-E28BDCD31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947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5DF407-D19C-41F4-92F0-8151D92B5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A5DC97-FAF5-4D4C-B355-0252D7F7E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03C014-B10A-4CD3-BC02-6A71ECBB7F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1B488-6767-451A-B523-2995567C919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DA2761-B859-4F81-A040-5E2740056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219DDD-F66B-465A-BDF9-67EF4AC7F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293C4-D780-4ED6-872E-23C7C3BDE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92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5397F-D5C3-4C14-AE21-275A8E678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3143" y="2266950"/>
            <a:ext cx="5914157" cy="2632075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ПРОБЛЕМЫ ГИГИЕНИЧЕСКОЙ ОЦЕНКИ ИСКУССТВЕННОГО ОСВЕЩЕНИЯ В ШКОЛЬНЫХ УЧРЕЖДЕНИЯХ</a:t>
            </a:r>
            <a:br>
              <a:rPr lang="ru-RU" sz="2400" b="1" dirty="0">
                <a:solidFill>
                  <a:srgbClr val="002060"/>
                </a:solidFill>
              </a:rPr>
            </a:br>
            <a:br>
              <a:rPr lang="ru-RU" sz="2400" b="1" dirty="0">
                <a:solidFill>
                  <a:srgbClr val="002060"/>
                </a:solidFill>
              </a:rPr>
            </a:br>
            <a:br>
              <a:rPr lang="ru-RU" sz="2400" b="1" dirty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27C0CCD-B1BD-4773-BC04-7C9EFDA9B1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143" y="5176717"/>
            <a:ext cx="5914157" cy="82348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rgbClr val="002060"/>
                </a:solidFill>
              </a:rPr>
              <a:t>Фамилия Имя Отчество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Должность и учреждение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F51BA558-82F2-4A90-BB37-0630BAD6ACF8}"/>
              </a:ext>
            </a:extLst>
          </p:cNvPr>
          <p:cNvSpPr txBox="1">
            <a:spLocks/>
          </p:cNvSpPr>
          <p:nvPr/>
        </p:nvSpPr>
        <p:spPr>
          <a:xfrm>
            <a:off x="0" y="6526545"/>
            <a:ext cx="12192000" cy="331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rgbClr val="002060"/>
                </a:solidFill>
              </a:rPr>
              <a:t>Новосибирск, 23-24 апреля 2026 г.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766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46486-555E-47AC-80E4-E3D9215C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474"/>
            <a:ext cx="10515600" cy="85344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ЗАГОЛОВОК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ЗАГОЛОВОК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ЗАГОЛОВОК</a:t>
            </a:r>
            <a:endParaRPr lang="ru-RU" sz="20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E1D6E-522A-48F8-A64A-28BD401C2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99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46486-555E-47AC-80E4-E3D9215C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474"/>
            <a:ext cx="10515600" cy="85344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ЗАГОЛОВОК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ЗАГОЛОВОК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ЗАГОЛОВОК</a:t>
            </a:r>
            <a:endParaRPr lang="ru-RU" sz="20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E1D6E-522A-48F8-A64A-28BD401C2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674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5397F-D5C3-4C14-AE21-275A8E678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3143" y="2266950"/>
            <a:ext cx="5914157" cy="2632075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ПРОБЛЕМЫ ГИГИЕНИЧЕСКОЙ ОЦЕНКИ ИСКУССТВЕННОГО ОСВЕЩЕНИЯ В ШКОЛЬНЫХ УЧРЕЖДЕНИЯХ</a:t>
            </a:r>
            <a:br>
              <a:rPr lang="ru-RU" sz="2400" b="1" dirty="0">
                <a:solidFill>
                  <a:srgbClr val="002060"/>
                </a:solidFill>
              </a:rPr>
            </a:br>
            <a:br>
              <a:rPr lang="ru-RU" sz="2400" b="1" dirty="0">
                <a:solidFill>
                  <a:srgbClr val="002060"/>
                </a:solidFill>
              </a:rPr>
            </a:br>
            <a:br>
              <a:rPr lang="ru-RU" sz="2400" b="1" dirty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27C0CCD-B1BD-4773-BC04-7C9EFDA9B1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143" y="5176717"/>
            <a:ext cx="5914157" cy="82348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400" b="1" dirty="0" err="1">
                <a:solidFill>
                  <a:srgbClr val="002060"/>
                </a:solidFill>
              </a:rPr>
              <a:t>Назимкин</a:t>
            </a:r>
            <a:r>
              <a:rPr lang="ru-RU" sz="1400" b="1" dirty="0">
                <a:solidFill>
                  <a:srgbClr val="002060"/>
                </a:solidFill>
              </a:rPr>
              <a:t> Николай Игоревич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Заведующий лабораторией ФБУЗ «Центр гигиены и эпидемиологии в Новосибирской области»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F51BA558-82F2-4A90-BB37-0630BAD6ACF8}"/>
              </a:ext>
            </a:extLst>
          </p:cNvPr>
          <p:cNvSpPr txBox="1">
            <a:spLocks/>
          </p:cNvSpPr>
          <p:nvPr/>
        </p:nvSpPr>
        <p:spPr>
          <a:xfrm>
            <a:off x="0" y="6526545"/>
            <a:ext cx="12192000" cy="331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rgbClr val="002060"/>
                </a:solidFill>
              </a:rPr>
              <a:t>Новосибирск, 23-24 апреля 2026 г.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3254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63</Words>
  <Application>Microsoft Office PowerPoint</Application>
  <PresentationFormat>Широкоэкранный</PresentationFormat>
  <Paragraphs>10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Тема Office</vt:lpstr>
      <vt:lpstr>ПРОБЛЕМЫ ГИГИЕНИЧЕСКОЙ ОЦЕНКИ ИСКУССТВЕННОГО ОСВЕЩЕНИЯ В ШКОЛЬНЫХ УЧРЕЖДЕНИЯХ   </vt:lpstr>
      <vt:lpstr>ЗАГОЛОВОК ЗАГОЛОВОК ЗАГОЛОВОК</vt:lpstr>
      <vt:lpstr>ЗАГОЛОВОК ЗАГОЛОВОК ЗАГОЛОВОК</vt:lpstr>
      <vt:lpstr>ПРОБЛЕМЫ ГИГИЕНИЧЕСКОЙ ОЦЕНКИ ИСКУССТВЕННОГО ОСВЕЩЕНИЯ В ШКОЛЬНЫХ УЧРЕЖДЕНИЯХ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ГИГИЕНИЧЕСКОЙ ОЦЕНКИ ИСКУССТВЕННОГО ОСВЕЩЕНИЯ В ШКОЛЬНЫХ УЧРЕЖДЕНИЯХ  (ПО РЕЗУЛЬТАТАМ ИССЛЕДОВАНИЯ 2025-2026 ГГ.)</dc:title>
  <dc:creator>Станислав Давыдов</dc:creator>
  <cp:lastModifiedBy>Станислав Давыдов</cp:lastModifiedBy>
  <cp:revision>10</cp:revision>
  <dcterms:created xsi:type="dcterms:W3CDTF">2026-03-31T09:17:18Z</dcterms:created>
  <dcterms:modified xsi:type="dcterms:W3CDTF">2026-04-02T07:40:23Z</dcterms:modified>
</cp:coreProperties>
</file>